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95" r:id="rId5"/>
    <p:sldId id="261" r:id="rId6"/>
    <p:sldId id="296" r:id="rId7"/>
    <p:sldId id="297" r:id="rId8"/>
    <p:sldId id="298" r:id="rId9"/>
    <p:sldId id="299" r:id="rId10"/>
    <p:sldId id="300" r:id="rId11"/>
    <p:sldId id="305" r:id="rId12"/>
    <p:sldId id="301" r:id="rId13"/>
    <p:sldId id="302" r:id="rId14"/>
    <p:sldId id="303" r:id="rId15"/>
    <p:sldId id="304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4" r:id="rId35"/>
    <p:sldId id="325" r:id="rId36"/>
    <p:sldId id="326" r:id="rId37"/>
    <p:sldId id="328" r:id="rId38"/>
    <p:sldId id="327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usscouts.org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0800" y="274638"/>
            <a:ext cx="6096000" cy="1143000"/>
          </a:xfrm>
        </p:spPr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kumimoji="0" lang="en-US" dirty="0" smtClean="0"/>
              <a:t>Training Quotations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USSSP.gif">
            <a:hlinkClick r:id="rId2"/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2401" y="152400"/>
            <a:ext cx="1295400" cy="1302479"/>
          </a:xfrm>
          <a:prstGeom prst="ellipse">
            <a:avLst/>
          </a:prstGeom>
          <a:ln w="34925">
            <a:solidFill>
              <a:srgbClr val="FFFFFF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 fov="1500000">
              <a:rot lat="21204080" lon="20043596" rev="270135"/>
            </a:camera>
            <a:lightRig rig="threePt" dir="t">
              <a:rot lat="0" lon="0" rev="0"/>
            </a:lightRig>
          </a:scene3d>
          <a:sp3d extrusionH="38100" prstMaterial="dkEdge">
            <a:bevelT w="260350" h="50800" prst="softRound"/>
            <a:bevelB prst="softRound"/>
          </a:sp3d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0491197-C3DC-47D2-99B9-6C6D3B7A1966}" type="datetimeFigureOut">
              <a:rPr lang="en-US" smtClean="0"/>
              <a:t>7/20/2007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9BB19CA-E74E-4299-9061-426BF48DEB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DIG A WELL BEFORE YOU ARE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itchFamily="34" charset="0"/>
              </a:rPr>
              <a:t> THIRSTY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IT'S NOT FOR THE BOYS,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IT'S FOR THE BIRDS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ALL ELSE FAILS,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FOLLOW THE DIRECTIONS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 DEPENDS ON WILL POWER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THAN ON BRAIN POWER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NO SEVEN WONDERS OF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WORLD IN THE EYES OF A CHILD: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THERE ARE SEVEN MILLION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TELL WHEN YOU'RE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ON THE RIGHT ROAD.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IT'S AN UPGRADE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MARK OF AN EFFECTIVE CUB SCOUTER IS TO SEE SOMETHING IN A MUD PUDDLE BESIDES THE MUD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ANYBODY CAN GRAB A TIGER BY THE TAIL. YOU ONLY SURVIVE BY KNOWING WHAT TO DO NEXT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ISN'T THE LOAD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THAT BREAKS YOU DOWN;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IT'S THE WAY YOU CARRY IT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MAN STANDS SO TALL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AS WHEN HE STOOPS TO HELP A BOY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 IS WHAT YOU DO WHEN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NO ONE IS LOOKING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KEY TO SUCCESS IS TO CLIMB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LADDER INSTEAD OF SITTING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AND WAITING FOR THE ELEVATOR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INTELLIGENCE IS THE CAPACITY TO WONDER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POSSIBLE TO CLIMB THE HIGHEST MOUNTAIN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ONE STEP AT A TIME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DOES WONDERS FOR A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BOY'S SENSE OF HEARING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ACT OR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REACT ?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 END TO THE GOOD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WE CAN DO IF WE DON'T CARE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WHO GETS THE CREDIT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 GIVE A CHILD TOO MUCH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OF EVERYTHING EXCEPT YOURSELF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MAN IS TOMORROW WHAT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HE THINKS TODAY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WISHBONE WILL NEVER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REPLACE THE BACKBONE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YOU BELIEVE YOU UNDERSTAND WHAT YOU THINK I SAID; BUT I AM NOT SURE YOU REALIZE THAT WHAT YOU HEARD WAS NOT WHAT I MEANT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SHALL PASS THIS WAY BUT ONCE.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IF THERE IS ANY GOOD I CAN DO,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LET IT BE NOW; FOR I SHALL NOT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PASS THIS WAY AGAIN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MUCH EASIER TO BE CRITICAL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THAN CORRECT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SECRET OF HAPPINESS IS NOT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IN DOING WHAT ONE LIKES, BUT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IN LIKING WHAT ONE HAS TO DO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IS THE BEGINNING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OF UNDERSTANDING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TAKES COURAGE TO STAND UP AND SPEAK,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IT TAKES EVEN MORE COURAGE TO SIT DOWN AND LISTEN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 AND TIME CHANGE . . .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BUT PRINCIPLES, NEVER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YOUR WORK,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THEN WORK YOUR PLAN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IDEAS ARE FUNNY LITTLE THINGS.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THEY WON'T WORK UNLESS YOU DO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BLOOM WHERE YOU ARE PLANTED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SECRET TO LIVING IS GIVING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/>
              <a:t>THOUGHT IS ACTION IN REHEARSAL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KNOWLEDGE BRINGS THE RESPONSIBILITY OF CHOICE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IS STILL FULL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OF WILLING PEOPLE;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SOME WILLING TO LEAD AND 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THE REST WILLING TO LET THEM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NO FAILURE UNTIL YOU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FAIL TO KEEP TRYING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LAUGHTER IS THE SHORTEST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DISTANCE BETWEEN TWO PEOPLE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 HAS BEEN POSTPONED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BECAUSE OF LACK OF INTEREST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Quotations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algn="ctr">
              <a:spcBef>
                <a:spcPts val="1200"/>
              </a:spcBef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ONLY LIMITATION IS</a:t>
            </a:r>
            <a:b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YOUR OWN IMAGINATION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Scout 2">
      <a:dk1>
        <a:sysClr val="windowText" lastClr="000000"/>
      </a:dk1>
      <a:lt1>
        <a:srgbClr val="E0CAA2"/>
      </a:lt1>
      <a:dk2>
        <a:srgbClr val="A17B35"/>
      </a:dk2>
      <a:lt2>
        <a:srgbClr val="D0AF72"/>
      </a:lt2>
      <a:accent1>
        <a:srgbClr val="555A3C"/>
      </a:accent1>
      <a:accent2>
        <a:srgbClr val="F7EFDE"/>
      </a:accent2>
      <a:accent3>
        <a:srgbClr val="004C00"/>
      </a:accent3>
      <a:accent4>
        <a:srgbClr val="D8B25C"/>
      </a:accent4>
      <a:accent5>
        <a:srgbClr val="006600"/>
      </a:accent5>
      <a:accent6>
        <a:srgbClr val="C00000"/>
      </a:accent6>
      <a:hlink>
        <a:srgbClr val="FFFFFF"/>
      </a:hlink>
      <a:folHlink>
        <a:srgbClr val="70440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286</TotalTime>
  <Words>337</Words>
  <Application>Microsoft Office PowerPoint</Application>
  <PresentationFormat>On-screen Show (4:3)</PresentationFormat>
  <Paragraphs>76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Apex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  <vt:lpstr>Training Quotations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F. Bowman</dc:creator>
  <cp:lastModifiedBy>Michael F. Bowman</cp:lastModifiedBy>
  <cp:revision>30</cp:revision>
  <dcterms:created xsi:type="dcterms:W3CDTF">2007-07-20T05:40:37Z</dcterms:created>
  <dcterms:modified xsi:type="dcterms:W3CDTF">2007-07-20T10:26:40Z</dcterms:modified>
</cp:coreProperties>
</file>